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23A99-2906-4116-B476-5F235F8149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0622B-BCE6-4B9A-B99A-202BC66C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6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D7978F-61FB-4ACF-8A58-8982B89EAE1E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D2C0F0-B648-4B66-8B85-FB792471CB7D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1. Identify the subdivisions of the skeleton as axial or appendicular.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Axial Skeleton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Skull, areas of the vertebral column, rib cage, sternum, &amp; pelvis.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Appendicular Skeleton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-Arm: clavicle, scapula, humerus, ulna, radius, carpal, metacarpals, &amp; phalanges.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-Leg: femur, tibia, tarsals, metatarsals, phalanges, fibula, &amp; patella.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Anatomyarcade.com</a:t>
            </a: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828800"/>
            <a:ext cx="5486400" cy="39624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1066800"/>
            <a:ext cx="5486400" cy="530352"/>
          </a:xfrm>
        </p:spPr>
        <p:txBody>
          <a:bodyPr>
            <a:normAutofit fontScale="92500"/>
          </a:bodyPr>
          <a:lstStyle/>
          <a:p>
            <a:r>
              <a:rPr lang="en-US" sz="2000" b="1" dirty="0">
                <a:ln w="6350">
                  <a:noFill/>
                </a:ln>
                <a:solidFill>
                  <a:srgbClr val="69676D">
                    <a:lumMod val="50000"/>
                  </a:srgb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At 3 months the fetus skeleton is cartilage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905000"/>
            <a:ext cx="489758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5. Distinguish between and give functions of the major classes of joints. 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0560"/>
          </a:xfrm>
        </p:spPr>
        <p:txBody>
          <a:bodyPr/>
          <a:lstStyle/>
          <a:p>
            <a:pPr marL="137160" indent="0">
              <a:buNone/>
            </a:pPr>
            <a:endParaRPr lang="en-US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en-US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Immovable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 Fibrous (Synarthroses)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Ex. Sutures in skull</a:t>
            </a:r>
          </a:p>
          <a:p>
            <a:pPr marL="137160" indent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Slightly moveable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-Cartilaginous(Amphiarthroses)   Ex. Pubic symphysis and vertebral bodies</a:t>
            </a:r>
          </a:p>
          <a:p>
            <a:pPr marL="137160" indent="0">
              <a:buNone/>
            </a:pPr>
            <a:endParaRPr lang="en-US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81000" y="3048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/>
              </a:rPr>
              <a:t>Classes of joints, continued.....</a:t>
            </a:r>
            <a:endParaRPr lang="en-US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187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Freely Movable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-Synovial (Diarthroses)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Uniaxial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Hinge-elbow &amp; knee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Pivot-head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Biaxial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Saddle-thumb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Condyloid-temporal and mandible bone</a:t>
            </a:r>
          </a:p>
          <a:p>
            <a:pPr marL="137160" indent="0"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Multiaxial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Ball &amp; socket-shoulder and hip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Gliding-carpals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3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6. Identify &amp; understand functions of tendons &amp; ligaments.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en-US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Tendons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attaches muscle to bone</a:t>
            </a:r>
          </a:p>
          <a:p>
            <a:pPr marL="137160" indent="0">
              <a:buNone/>
            </a:pPr>
            <a:endParaRPr lang="en-US" b="1" u="sng" dirty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Ligaments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attaches bone to bone at joints.</a:t>
            </a:r>
            <a:endParaRPr lang="en-US" b="1" u="sng" dirty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en-US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2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91440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7. Understand the causes &amp; current medical treatments of skeletal disorders and abnormalities.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FRACTURES 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486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72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Different types of bone fractures. 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Oblique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a fracture which goes at an angle to the axis.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Comminuted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 fracture of many relatively small fragments.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Spiral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 fracture which runs around the axis of the bone.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Compound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 fracture which breaks the skin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(also known as- open fracture)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3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Common Types Of Fractures</a:t>
            </a:r>
            <a:endParaRPr lang="en-US" sz="2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486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1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1600"/>
            <a:ext cx="5486400" cy="36576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3886200" cy="28078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9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Skeletal Disorders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Osteoarthritis- degenerative joint disease (DJD) results from aging &amp; wear and tear. 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Rheumatoid arthritis- autoimmune disorder in which the body produces antibodies that attack normal tissue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Gout- over production of uric acid. Forms crystals in joints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5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2. State several functions of the Skeletal System.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Movement: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-Muscles attach &amp; pull on the skeletal system in order to produce movement.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Movement is created with the coordination of the skeletal, muscular, &amp; nervous system.  Movement is necessary for the health of the body &amp; for the strength of the skeletal system.)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Protection: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-The skull, vertebral column, &amp; thoracic cage protect our most vital organs. Blood vessels &amp; nerves can also use the components of the skeletal system for protection.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5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Functions Continued……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Support: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-The skeletal system supports the attachment of the muscles and organs.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Mineral Storage: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-The matrix of skeletal tissue stores calcium, which is one of the most important minerals &amp; electrolytes of the body.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Hematopoiesis: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-Bones house red bone marrow. Red bone marrow makes red blood cells, white blood cells, and platelets.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(hemo-blood) (poiesis-formation of)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4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3. Demonstrate knowledge, with the use of models or pictures, the major bones, their surface features, &amp; basic features.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Head: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 rounded, knoblike end separated from the rest of the bone by a slender region, the neck.</a:t>
            </a:r>
          </a:p>
          <a:p>
            <a:pPr marL="13716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(head and neck of the femur)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Process: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 large protection of a bone, such as the upper part of the ulna in the forearm that created the elbow called the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olecranon process.</a:t>
            </a:r>
          </a:p>
          <a:p>
            <a:pPr marL="13716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(Spinous process on the vertebra)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2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Surface Features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Crest: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 distinct border or ridge, often rough, such as over the top of the hip bone. (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Iliac Crest)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Spine: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 sharp projection form the surface of a bone, such as a spine of the scapula (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shoulder blade)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Foramen: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 hole that allows a vessel of a nerve to pass through or between bones. (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foramen magnum)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2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Surface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Features Continued....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Sinus: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-an air space found in some skull bones. 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(frontal sinus)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Fossa: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 depression on a bone surface. (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Iliac fossa)</a:t>
            </a:r>
          </a:p>
          <a:p>
            <a:pPr marL="137160" indent="0">
              <a:buNone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Meatus: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 short channel or passageway, such as the channel in the temporal bone of the skull that leads to the inner ear. (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External auditory meatus)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21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http://www.daviddarling.info/encyclopedia/B/bone.html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1534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4. Describe the developmental aspects of the skeleton from formation in the fetus throughout the lifetime of the bones.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-As the fetus matures it changes to bone. This is called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ossification.</a:t>
            </a:r>
          </a:p>
          <a:p>
            <a:pPr marL="137160" indent="0">
              <a:buNone/>
            </a:pPr>
            <a:endParaRPr lang="en-US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Ossification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of a flat bone occurs as osteoblasts secrete calcium and minerals into spaces between thin connective tissue.</a:t>
            </a:r>
          </a:p>
          <a:p>
            <a:pPr marL="137160" indent="0">
              <a:buNone/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Ossification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of a long bone occurs as bone tissue replaces cartilage. 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9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757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1. Identify the subdivisions of the skeleton as axial or appendicular.</vt:lpstr>
      <vt:lpstr>2. State several functions of the Skeletal System.</vt:lpstr>
      <vt:lpstr>Functions Continued……</vt:lpstr>
      <vt:lpstr>3. Demonstrate knowledge, with the use of models or pictures, the major bones, their surface features, &amp; basic features.</vt:lpstr>
      <vt:lpstr>Surface Features</vt:lpstr>
      <vt:lpstr>Surface Features Continued....</vt:lpstr>
      <vt:lpstr>       http://www.daviddarling.info/encyclopedia/B/bone.html</vt:lpstr>
      <vt:lpstr>PowerPoint Presentation</vt:lpstr>
      <vt:lpstr>4. Describe the developmental aspects of the skeleton from formation in the fetus throughout the lifetime of the bones.</vt:lpstr>
      <vt:lpstr>PowerPoint Presentation</vt:lpstr>
      <vt:lpstr>5. Distinguish between and give functions of the major classes of joints. </vt:lpstr>
      <vt:lpstr>Classes of joints, continued.....</vt:lpstr>
      <vt:lpstr>6. Identify &amp; understand functions of tendons &amp; ligaments.</vt:lpstr>
      <vt:lpstr>7. Understand the causes &amp; current medical treatments of skeletal disorders and abnormalities.</vt:lpstr>
      <vt:lpstr>Different types of bone fractures. </vt:lpstr>
      <vt:lpstr>PowerPoint Presentation</vt:lpstr>
      <vt:lpstr>PowerPoint Presentation</vt:lpstr>
      <vt:lpstr>Skeletal Disorders</vt:lpstr>
    </vt:vector>
  </TitlesOfParts>
  <Company>HPTC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Identify the subdivisions of the skeleton as axial or appendicular.</dc:title>
  <dc:creator>Fisher, Phil</dc:creator>
  <cp:lastModifiedBy>Cottom, Polly</cp:lastModifiedBy>
  <cp:revision>14</cp:revision>
  <dcterms:created xsi:type="dcterms:W3CDTF">2011-10-03T13:16:43Z</dcterms:created>
  <dcterms:modified xsi:type="dcterms:W3CDTF">2015-11-09T14:23:25Z</dcterms:modified>
</cp:coreProperties>
</file>